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119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645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58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24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33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142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179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108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98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64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03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05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330927"/>
            <a:ext cx="7772400" cy="1470025"/>
          </a:xfrm>
        </p:spPr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908720"/>
            <a:ext cx="4251960" cy="2834640"/>
          </a:xfrm>
          <a:prstGeom prst="rect">
            <a:avLst/>
          </a:prstGeom>
        </p:spPr>
      </p:pic>
      <p:pic>
        <p:nvPicPr>
          <p:cNvPr id="10" name="Рисунок 9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149080"/>
            <a:ext cx="5641021" cy="2304256"/>
          </a:xfrm>
          <a:prstGeom prst="rect">
            <a:avLst/>
          </a:prstGeom>
        </p:spPr>
      </p:pic>
      <p:pic>
        <p:nvPicPr>
          <p:cNvPr id="11" name="Рисунок 10" descr="Рисунок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908721"/>
            <a:ext cx="426241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0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018" y="-171400"/>
            <a:ext cx="8229600" cy="1143000"/>
          </a:xfrm>
        </p:spPr>
        <p:txBody>
          <a:bodyPr/>
          <a:lstStyle/>
          <a:p>
            <a:r>
              <a:rPr lang="ru-RU" dirty="0" smtClean="0"/>
              <a:t>Дикие животные</a:t>
            </a:r>
            <a:endParaRPr lang="ru-RU" dirty="0"/>
          </a:p>
        </p:txBody>
      </p:sp>
      <p:pic>
        <p:nvPicPr>
          <p:cNvPr id="8" name="Содержимое 7" descr="Рисунок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4416490" cy="3312368"/>
          </a:xfrm>
        </p:spPr>
      </p:pic>
      <p:pic>
        <p:nvPicPr>
          <p:cNvPr id="9" name="Рисунок 8" descr="Рисунок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61048"/>
            <a:ext cx="3973689" cy="278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96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Домашние животные,</a:t>
            </a:r>
          </a:p>
          <a:p>
            <a:pPr marL="0" indent="0" algn="ctr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наши друзья.</a:t>
            </a:r>
          </a:p>
          <a:p>
            <a:pPr marL="0" indent="0" algn="ctr">
              <a:buNone/>
            </a:pP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924944"/>
            <a:ext cx="6160390" cy="327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7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Углубить знания о домашних животных;</a:t>
            </a:r>
          </a:p>
          <a:p>
            <a:r>
              <a:rPr lang="ru-RU" dirty="0" smtClean="0"/>
              <a:t>Научится различать домашних и диких животных;</a:t>
            </a:r>
          </a:p>
          <a:p>
            <a:r>
              <a:rPr lang="ru-RU" dirty="0" smtClean="0"/>
              <a:t>Узнать каково значение домашних животных в жизни человека</a:t>
            </a:r>
          </a:p>
        </p:txBody>
      </p:sp>
    </p:spTree>
    <p:extLst>
      <p:ext uri="{BB962C8B-B14F-4D97-AF65-F5344CB8AC3E}">
        <p14:creationId xmlns:p14="http://schemas.microsoft.com/office/powerpoint/2010/main" xmlns="" val="26905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052736"/>
            <a:ext cx="7107633" cy="5330725"/>
          </a:xfrm>
        </p:spPr>
      </p:pic>
    </p:spTree>
    <p:extLst>
      <p:ext uri="{BB962C8B-B14F-4D97-AF65-F5344CB8AC3E}">
        <p14:creationId xmlns:p14="http://schemas.microsoft.com/office/powerpoint/2010/main" xmlns="" val="17091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33" y="31297"/>
            <a:ext cx="3603463" cy="270259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7775" y="116632"/>
            <a:ext cx="4330700" cy="43307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85" y="3085478"/>
            <a:ext cx="4674096" cy="350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84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Как человек приручал, одомашнивал животных?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75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Повадки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привычка к выполнению, каких либо действий, закрепившийся навык, манера поведения.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-прародители современных животных.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19345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61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Домашние животные</vt:lpstr>
      <vt:lpstr>Дикие животные</vt:lpstr>
      <vt:lpstr>Слайд 3</vt:lpstr>
      <vt:lpstr>Цели урока: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User</dc:creator>
  <cp:lastModifiedBy>User</cp:lastModifiedBy>
  <cp:revision>5</cp:revision>
  <dcterms:created xsi:type="dcterms:W3CDTF">2015-03-05T14:09:09Z</dcterms:created>
  <dcterms:modified xsi:type="dcterms:W3CDTF">2016-04-08T10:33:14Z</dcterms:modified>
</cp:coreProperties>
</file>