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olna.org/wp-content/uploads/2016/09/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20465" y="1988840"/>
            <a:ext cx="61670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Открытый урок</a:t>
            </a:r>
          </a:p>
          <a:p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по литературному чтению</a:t>
            </a:r>
            <a:endParaRPr lang="ru-RU" sz="36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4005064"/>
            <a:ext cx="7575535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Класс: 3А</a:t>
            </a:r>
          </a:p>
          <a:p>
            <a:r>
              <a:rPr lang="ru-RU" sz="32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Учитель: Н. Н. Одуд</a:t>
            </a:r>
          </a:p>
          <a:p>
            <a:r>
              <a:rPr lang="ru-RU" sz="32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Тема урока: Л.Н. Толстой. Лев и собачка</a:t>
            </a:r>
            <a:endParaRPr lang="ru-RU" sz="32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9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olna.org/wp-content/uploads/2016/09/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45" y="9813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83400" y="1340768"/>
            <a:ext cx="57147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«Словарик настроения»</a:t>
            </a:r>
            <a:endParaRPr lang="ru-RU" sz="40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2204864"/>
            <a:ext cx="2531527" cy="39703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рустное</a:t>
            </a:r>
          </a:p>
          <a:p>
            <a:r>
              <a:rPr lang="ru-RU" sz="36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адостное</a:t>
            </a:r>
          </a:p>
          <a:p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сердитое</a:t>
            </a:r>
          </a:p>
          <a:p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спокойное</a:t>
            </a:r>
          </a:p>
          <a:p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бодрое</a:t>
            </a:r>
          </a:p>
          <a:p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тревожное</a:t>
            </a:r>
          </a:p>
          <a:p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унылое</a:t>
            </a:r>
            <a:endParaRPr lang="ru-RU" sz="36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5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olna.org/wp-content/uploads/2016/09/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Home\Downloads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8363" y="2052638"/>
            <a:ext cx="6889910" cy="389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65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olna.org/wp-content/uploads/2016/09/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900igr.net/up/datas/201785/0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1484784"/>
            <a:ext cx="6583586" cy="493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7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olna.org/wp-content/uploads/2016/09/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9992" y="476672"/>
            <a:ext cx="4565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Словарная работа:</a:t>
            </a:r>
            <a:endParaRPr lang="ru-RU" sz="40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4149080"/>
            <a:ext cx="246894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ряд:</a:t>
            </a:r>
          </a:p>
          <a:p>
            <a:r>
              <a:rPr lang="ru-RU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одле</a:t>
            </a:r>
          </a:p>
          <a:p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зверинец</a:t>
            </a:r>
          </a:p>
          <a:p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ощетинился</a:t>
            </a:r>
            <a:endParaRPr lang="ru-RU" sz="3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9242" y="1412776"/>
            <a:ext cx="18855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ряд:</a:t>
            </a:r>
          </a:p>
          <a:p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арин</a:t>
            </a:r>
          </a:p>
          <a:p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ился</a:t>
            </a:r>
          </a:p>
          <a:p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метался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3284984"/>
            <a:ext cx="23309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 ряд:</a:t>
            </a:r>
          </a:p>
          <a:p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здохла</a:t>
            </a:r>
          </a:p>
          <a:p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асовы</a:t>
            </a:r>
          </a:p>
          <a:p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смотренье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4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olna.org/wp-content/uploads/2016/09/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279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80112" y="1356789"/>
            <a:ext cx="2427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«Комар и лев»</a:t>
            </a:r>
            <a:endParaRPr lang="ru-RU" sz="28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188640"/>
            <a:ext cx="3110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«Отец и сыновья»</a:t>
            </a:r>
            <a:endParaRPr lang="ru-RU" sz="28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9318" y="1335832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«Лгун»</a:t>
            </a:r>
            <a:endParaRPr lang="ru-RU" sz="28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7473" y="708955"/>
            <a:ext cx="3070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«Царь и рубашка»</a:t>
            </a:r>
            <a:endParaRPr lang="ru-RU" sz="28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7782" y="1356789"/>
            <a:ext cx="1945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«Прыжок»</a:t>
            </a:r>
            <a:endParaRPr lang="ru-RU" sz="28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ds04.infourok.ru/uploads/ex/05bc/00070a9b-a98c16da/img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1907892"/>
            <a:ext cx="6600142" cy="495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9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olna.org/wp-content/uploads/2016/09/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4746" y="4260793"/>
            <a:ext cx="64685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66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pluspng.com/img-png/lemon-png-lemon-png-clipart-955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2042" y="998367"/>
            <a:ext cx="382845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1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83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Admin</cp:lastModifiedBy>
  <cp:revision>15</cp:revision>
  <dcterms:created xsi:type="dcterms:W3CDTF">2019-01-16T08:53:43Z</dcterms:created>
  <dcterms:modified xsi:type="dcterms:W3CDTF">2020-11-19T07:25:24Z</dcterms:modified>
</cp:coreProperties>
</file>