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4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9202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9564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481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8339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4258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6014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4133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8971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6923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0258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769F9-9D02-416D-9B3A-EE00D34D44C0}" type="datetimeFigureOut">
              <a:rPr lang="ru-RU" smtClean="0"/>
              <a:t>29.08.2014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95D575-C067-40A9-9156-C4BE8DB3CDA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8021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Малогородятичский УПК детский сад - средняя школа Ноябрь 201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404664"/>
            <a:ext cx="7620000" cy="60486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752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2290" name="Picture 2" descr="Правила поведения в школе в стихах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06924"/>
            <a:ext cx="4608512" cy="6213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861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3314" name="Picture 2" descr="Детям - ГБОУ СОШ 6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16633"/>
            <a:ext cx="5328592" cy="63314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868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4338" name="Picture 2" descr="Правила поведения для начальной школы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230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Правила поведения в школе. &quot; Официальный сайт школы 18 г.Каз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620688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1436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Правила поведения в школе. &quot; Официальный сайт школы 18 г.Каз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476672"/>
            <a:ext cx="7620000" cy="571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9117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800" dirty="0" smtClean="0"/>
              <a:t>Вставай дружно всякий раз, когда учитель входит в класс!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&quot;Школа лидера&quot; для детей Всё35 - объявления и организации Че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412775"/>
            <a:ext cx="6082680" cy="49074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547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4" name="Picture 4" descr="http://74323s018.edusite.ru/images/p61_novyiyrisunok-1-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7598"/>
            <a:ext cx="7632848" cy="63237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727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 уроках не хихикай, стул туда-сюда не двигай!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Как подготовить ребенка к школе. Часть II. Статьи. Статьи о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1556792"/>
            <a:ext cx="6264696" cy="46043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4809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200" dirty="0" smtClean="0"/>
              <a:t>На уроках не болтай, как заморский </a:t>
            </a:r>
            <a:r>
              <a:rPr lang="ru-RU" sz="3200" smtClean="0"/>
              <a:t>попугай!Не</a:t>
            </a:r>
            <a:r>
              <a:rPr lang="ru-RU" sz="3200" dirty="0" smtClean="0"/>
              <a:t> дразнись, не зазнавайся, в школе всем помочь старайся!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7170" name="Picture 2" descr="Что я делаю не так - Картинка 17407/3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1706562"/>
            <a:ext cx="7879312" cy="5139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25309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Одевайся аккуратно, чтоб смотреть было приятно!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8194" name="Picture 2" descr="Для поступающих - Смирненская ООШ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412776"/>
            <a:ext cx="6477000" cy="47525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770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/>
              <a:t>Парта-это не кровать и на ней нельзя лежать! Ты сиди за партой стройно и веди себя достойно!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916832"/>
            <a:ext cx="8075240" cy="4209331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9218" name="Picture 2" descr="2012-03-272012 &quot;А у нас. Из истории апрельских праздников в 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556792"/>
            <a:ext cx="5354960" cy="5007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9310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Зря не хмурься, будь смелей и найдёшь себе друзей!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Акты школы о - Сетевая библиотека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340768"/>
            <a:ext cx="4648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05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Педагога уважай и соседу не мешай!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1266" name="Picture 2" descr="Правила по русскому языку 3 класс читать бесплатно - Архив п…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412776"/>
            <a:ext cx="6578352" cy="50642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8703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</TotalTime>
  <Words>85</Words>
  <Application>Microsoft Office PowerPoint</Application>
  <PresentationFormat>Экран (4:3)</PresentationFormat>
  <Paragraphs>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Вставай дружно всякий раз, когда учитель входит в класс!</vt:lpstr>
      <vt:lpstr>Презентация PowerPoint</vt:lpstr>
      <vt:lpstr>На уроках не хихикай, стул туда-сюда не двигай!</vt:lpstr>
      <vt:lpstr>На уроках не болтай, как заморский попугай!Не дразнись, не зазнавайся, в школе всем помочь старайся!</vt:lpstr>
      <vt:lpstr>Одевайся аккуратно, чтоб смотреть было приятно!</vt:lpstr>
      <vt:lpstr>Парта-это не кровать и на ней нельзя лежать! Ты сиди за партой стройно и веди себя достойно!</vt:lpstr>
      <vt:lpstr>Зря не хмурься, будь смелей и найдёшь себе друзей!</vt:lpstr>
      <vt:lpstr>Педагога уважай и соседу не мешай!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школа №3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32</dc:creator>
  <cp:lastModifiedBy>32</cp:lastModifiedBy>
  <cp:revision>12</cp:revision>
  <dcterms:created xsi:type="dcterms:W3CDTF">2014-08-29T06:46:28Z</dcterms:created>
  <dcterms:modified xsi:type="dcterms:W3CDTF">2014-08-29T10:00:19Z</dcterms:modified>
</cp:coreProperties>
</file>